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109" d="100"/>
          <a:sy n="109" d="100"/>
        </p:scale>
        <p:origin x="672" y="10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5B5D46-1580-B1E9-497C-3DC3CF36D41B}"/>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4" name="Date Placeholder 3">
            <a:extLst>
              <a:ext uri="{FF2B5EF4-FFF2-40B4-BE49-F238E27FC236}">
                <a16:creationId xmlns:a16="http://schemas.microsoft.com/office/drawing/2014/main" id="{FF0EEA7F-CA60-E272-8530-410A7AFF491B}"/>
              </a:ext>
            </a:extLst>
          </p:cNvPr>
          <p:cNvSpPr>
            <a:spLocks noGrp="1"/>
          </p:cNvSpPr>
          <p:nvPr>
            <p:ph type="dt" sz="half" idx="10"/>
          </p:nvPr>
        </p:nvSpPr>
        <p:spPr/>
        <p:txBody>
          <a:bodyPr/>
          <a:lstStyle/>
          <a:p>
            <a:fld id="{0CD98594-DF95-4779-9DE7-3B5B3354D88B}" type="datetimeFigureOut">
              <a:rPr lang="en-US" smtClean="0"/>
              <a:t>26-Oct-25</a:t>
            </a:fld>
            <a:endParaRPr lang="en-US"/>
          </a:p>
        </p:txBody>
      </p:sp>
      <p:sp>
        <p:nvSpPr>
          <p:cNvPr id="5" name="Footer Placeholder 4">
            <a:extLst>
              <a:ext uri="{FF2B5EF4-FFF2-40B4-BE49-F238E27FC236}">
                <a16:creationId xmlns:a16="http://schemas.microsoft.com/office/drawing/2014/main" id="{419EBAF4-8900-789A-DCC1-81D0CDE3387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2308AA2-DDA1-44D2-04F8-53DD8B0C505B}"/>
              </a:ext>
            </a:extLst>
          </p:cNvPr>
          <p:cNvSpPr>
            <a:spLocks noGrp="1"/>
          </p:cNvSpPr>
          <p:nvPr>
            <p:ph type="sldNum" sz="quarter" idx="12"/>
          </p:nvPr>
        </p:nvSpPr>
        <p:spPr/>
        <p:txBody>
          <a:bodyPr/>
          <a:lstStyle/>
          <a:p>
            <a:fld id="{2312359B-1211-4390-B5D4-A583695ACCDE}" type="slidenum">
              <a:rPr lang="en-US" smtClean="0"/>
              <a:t>‹#›</a:t>
            </a:fld>
            <a:endParaRPr lang="en-US"/>
          </a:p>
        </p:txBody>
      </p:sp>
      <p:pic>
        <p:nvPicPr>
          <p:cNvPr id="10" name="Picture 9">
            <a:extLst>
              <a:ext uri="{FF2B5EF4-FFF2-40B4-BE49-F238E27FC236}">
                <a16:creationId xmlns:a16="http://schemas.microsoft.com/office/drawing/2014/main" id="{4A1BA5D6-729C-FEF0-61F1-106811011AE0}"/>
              </a:ext>
            </a:extLst>
          </p:cNvPr>
          <p:cNvPicPr>
            <a:picLocks noChangeAspect="1"/>
          </p:cNvPicPr>
          <p:nvPr userDrawn="1"/>
        </p:nvPicPr>
        <p:blipFill>
          <a:blip r:embed="rId2" cstate="hqprint">
            <a:extLst>
              <a:ext uri="{28A0092B-C50C-407E-A947-70E740481C1C}">
                <a14:useLocalDpi xmlns:a14="http://schemas.microsoft.com/office/drawing/2010/main" val="0"/>
              </a:ext>
            </a:extLst>
          </a:blip>
          <a:stretch>
            <a:fillRect/>
          </a:stretch>
        </p:blipFill>
        <p:spPr>
          <a:xfrm>
            <a:off x="9505950" y="136525"/>
            <a:ext cx="2537470" cy="541177"/>
          </a:xfrm>
          <a:prstGeom prst="rect">
            <a:avLst/>
          </a:prstGeom>
        </p:spPr>
      </p:pic>
      <p:pic>
        <p:nvPicPr>
          <p:cNvPr id="12" name="Picture 11">
            <a:extLst>
              <a:ext uri="{FF2B5EF4-FFF2-40B4-BE49-F238E27FC236}">
                <a16:creationId xmlns:a16="http://schemas.microsoft.com/office/drawing/2014/main" id="{353C4883-405B-7FCF-F2B0-8FEE8EF04905}"/>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48580" y="136525"/>
            <a:ext cx="2280295" cy="573790"/>
          </a:xfrm>
          <a:prstGeom prst="rect">
            <a:avLst/>
          </a:prstGeom>
        </p:spPr>
      </p:pic>
      <p:sp>
        <p:nvSpPr>
          <p:cNvPr id="11" name="TextBox 10">
            <a:extLst>
              <a:ext uri="{FF2B5EF4-FFF2-40B4-BE49-F238E27FC236}">
                <a16:creationId xmlns:a16="http://schemas.microsoft.com/office/drawing/2014/main" id="{BA872436-7F4A-2083-F600-CC197DB07540}"/>
              </a:ext>
            </a:extLst>
          </p:cNvPr>
          <p:cNvSpPr txBox="1"/>
          <p:nvPr userDrawn="1"/>
        </p:nvSpPr>
        <p:spPr>
          <a:xfrm>
            <a:off x="3439389" y="187095"/>
            <a:ext cx="5313219" cy="52322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dirty="0">
                <a:solidFill>
                  <a:schemeClr val="accent1">
                    <a:lumMod val="75000"/>
                  </a:schemeClr>
                </a:solidFill>
                <a:latin typeface="Arial" panose="020B0604020202020204" pitchFamily="34" charset="0"/>
                <a:cs typeface="Arial" panose="020B0604020202020204" pitchFamily="34" charset="0"/>
              </a:rPr>
              <a:t>Project: 101177758 — INTECO — ERASMUS-EDU-2024-CBHE</a:t>
            </a:r>
          </a:p>
          <a:p>
            <a:endParaRPr lang="en-US" sz="1400" dirty="0">
              <a:solidFill>
                <a:schemeClr val="accent1">
                  <a:lumMod val="75000"/>
                </a:schemeClr>
              </a:solidFill>
              <a:latin typeface="Arial" panose="020B0604020202020204" pitchFamily="34" charset="0"/>
              <a:cs typeface="Arial" panose="020B0604020202020204" pitchFamily="34" charset="0"/>
            </a:endParaRPr>
          </a:p>
        </p:txBody>
      </p:sp>
      <p:pic>
        <p:nvPicPr>
          <p:cNvPr id="7" name="Picture 6">
            <a:extLst>
              <a:ext uri="{FF2B5EF4-FFF2-40B4-BE49-F238E27FC236}">
                <a16:creationId xmlns:a16="http://schemas.microsoft.com/office/drawing/2014/main" id="{73B9B96B-F25D-E869-24C2-C8A84E5666AC}"/>
              </a:ext>
            </a:extLst>
          </p:cNvPr>
          <p:cNvPicPr>
            <a:picLocks noChangeAspect="1"/>
          </p:cNvPicPr>
          <p:nvPr userDrawn="1"/>
        </p:nvPicPr>
        <p:blipFill>
          <a:blip r:embed="rId4" cstate="hqprint">
            <a:extLst>
              <a:ext uri="{28A0092B-C50C-407E-A947-70E740481C1C}">
                <a14:useLocalDpi xmlns:a14="http://schemas.microsoft.com/office/drawing/2010/main" val="0"/>
              </a:ext>
            </a:extLst>
          </a:blip>
          <a:stretch>
            <a:fillRect/>
          </a:stretch>
        </p:blipFill>
        <p:spPr>
          <a:xfrm>
            <a:off x="3016810" y="6062529"/>
            <a:ext cx="6158376" cy="753894"/>
          </a:xfrm>
          <a:prstGeom prst="rect">
            <a:avLst/>
          </a:prstGeom>
        </p:spPr>
      </p:pic>
    </p:spTree>
    <p:extLst>
      <p:ext uri="{BB962C8B-B14F-4D97-AF65-F5344CB8AC3E}">
        <p14:creationId xmlns:p14="http://schemas.microsoft.com/office/powerpoint/2010/main" val="42598306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A4E931-B835-BB72-7A6E-BA55FE4302C8}"/>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18F26338-C8E6-29C6-566E-B4D05EEB3D44}"/>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55074E0-D416-9ED3-CA28-EF0FAF9D694E}"/>
              </a:ext>
            </a:extLst>
          </p:cNvPr>
          <p:cNvSpPr>
            <a:spLocks noGrp="1"/>
          </p:cNvSpPr>
          <p:nvPr>
            <p:ph type="dt" sz="half" idx="10"/>
          </p:nvPr>
        </p:nvSpPr>
        <p:spPr/>
        <p:txBody>
          <a:bodyPr/>
          <a:lstStyle/>
          <a:p>
            <a:fld id="{0CD98594-DF95-4779-9DE7-3B5B3354D88B}" type="datetimeFigureOut">
              <a:rPr lang="en-US" smtClean="0"/>
              <a:t>26-Oct-25</a:t>
            </a:fld>
            <a:endParaRPr lang="en-US"/>
          </a:p>
        </p:txBody>
      </p:sp>
      <p:sp>
        <p:nvSpPr>
          <p:cNvPr id="5" name="Footer Placeholder 4">
            <a:extLst>
              <a:ext uri="{FF2B5EF4-FFF2-40B4-BE49-F238E27FC236}">
                <a16:creationId xmlns:a16="http://schemas.microsoft.com/office/drawing/2014/main" id="{43B4770D-696C-AF2E-88AC-FEE1D791022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BB5B1F7-7364-6534-F7A5-112885E39EB0}"/>
              </a:ext>
            </a:extLst>
          </p:cNvPr>
          <p:cNvSpPr>
            <a:spLocks noGrp="1"/>
          </p:cNvSpPr>
          <p:nvPr>
            <p:ph type="sldNum" sz="quarter" idx="12"/>
          </p:nvPr>
        </p:nvSpPr>
        <p:spPr/>
        <p:txBody>
          <a:bodyPr/>
          <a:lstStyle/>
          <a:p>
            <a:fld id="{2312359B-1211-4390-B5D4-A583695ACCDE}" type="slidenum">
              <a:rPr lang="en-US" smtClean="0"/>
              <a:t>‹#›</a:t>
            </a:fld>
            <a:endParaRPr lang="en-US"/>
          </a:p>
        </p:txBody>
      </p:sp>
    </p:spTree>
    <p:extLst>
      <p:ext uri="{BB962C8B-B14F-4D97-AF65-F5344CB8AC3E}">
        <p14:creationId xmlns:p14="http://schemas.microsoft.com/office/powerpoint/2010/main" val="12409911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33C646F-521B-9C6D-F88D-2F02D996EA9D}"/>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46F78CB7-55EB-4844-8334-492EBF7C0265}"/>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CC3122A-A1AF-B183-0AFD-92EB47B59D4B}"/>
              </a:ext>
            </a:extLst>
          </p:cNvPr>
          <p:cNvSpPr>
            <a:spLocks noGrp="1"/>
          </p:cNvSpPr>
          <p:nvPr>
            <p:ph type="dt" sz="half" idx="10"/>
          </p:nvPr>
        </p:nvSpPr>
        <p:spPr/>
        <p:txBody>
          <a:bodyPr/>
          <a:lstStyle/>
          <a:p>
            <a:fld id="{0CD98594-DF95-4779-9DE7-3B5B3354D88B}" type="datetimeFigureOut">
              <a:rPr lang="en-US" smtClean="0"/>
              <a:t>26-Oct-25</a:t>
            </a:fld>
            <a:endParaRPr lang="en-US"/>
          </a:p>
        </p:txBody>
      </p:sp>
      <p:sp>
        <p:nvSpPr>
          <p:cNvPr id="5" name="Footer Placeholder 4">
            <a:extLst>
              <a:ext uri="{FF2B5EF4-FFF2-40B4-BE49-F238E27FC236}">
                <a16:creationId xmlns:a16="http://schemas.microsoft.com/office/drawing/2014/main" id="{50517D7F-2BE0-4209-5DD2-11C565214B1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D50B6BE-7F69-117C-18F4-E2C1D9955232}"/>
              </a:ext>
            </a:extLst>
          </p:cNvPr>
          <p:cNvSpPr>
            <a:spLocks noGrp="1"/>
          </p:cNvSpPr>
          <p:nvPr>
            <p:ph type="sldNum" sz="quarter" idx="12"/>
          </p:nvPr>
        </p:nvSpPr>
        <p:spPr/>
        <p:txBody>
          <a:bodyPr/>
          <a:lstStyle/>
          <a:p>
            <a:fld id="{2312359B-1211-4390-B5D4-A583695ACCDE}" type="slidenum">
              <a:rPr lang="en-US" smtClean="0"/>
              <a:t>‹#›</a:t>
            </a:fld>
            <a:endParaRPr lang="en-US"/>
          </a:p>
        </p:txBody>
      </p:sp>
    </p:spTree>
    <p:extLst>
      <p:ext uri="{BB962C8B-B14F-4D97-AF65-F5344CB8AC3E}">
        <p14:creationId xmlns:p14="http://schemas.microsoft.com/office/powerpoint/2010/main" val="41081802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2DBD43-76C2-5F6E-1F9A-6DDCC6B22A1B}"/>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6827DA8-148C-7E22-57D5-57CC18A14A61}"/>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FA5873F-D0C3-2BF4-6EC6-0037E9D82E93}"/>
              </a:ext>
            </a:extLst>
          </p:cNvPr>
          <p:cNvSpPr>
            <a:spLocks noGrp="1"/>
          </p:cNvSpPr>
          <p:nvPr>
            <p:ph type="dt" sz="half" idx="10"/>
          </p:nvPr>
        </p:nvSpPr>
        <p:spPr/>
        <p:txBody>
          <a:bodyPr/>
          <a:lstStyle/>
          <a:p>
            <a:fld id="{0CD98594-DF95-4779-9DE7-3B5B3354D88B}" type="datetimeFigureOut">
              <a:rPr lang="en-US" smtClean="0"/>
              <a:t>26-Oct-25</a:t>
            </a:fld>
            <a:endParaRPr lang="en-US"/>
          </a:p>
        </p:txBody>
      </p:sp>
      <p:sp>
        <p:nvSpPr>
          <p:cNvPr id="5" name="Footer Placeholder 4">
            <a:extLst>
              <a:ext uri="{FF2B5EF4-FFF2-40B4-BE49-F238E27FC236}">
                <a16:creationId xmlns:a16="http://schemas.microsoft.com/office/drawing/2014/main" id="{347E6BFB-667C-691F-D1EC-FA6BFE3CBCE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1068C2B-AE50-FBE6-D107-ED38CEA35BAE}"/>
              </a:ext>
            </a:extLst>
          </p:cNvPr>
          <p:cNvSpPr>
            <a:spLocks noGrp="1"/>
          </p:cNvSpPr>
          <p:nvPr>
            <p:ph type="sldNum" sz="quarter" idx="12"/>
          </p:nvPr>
        </p:nvSpPr>
        <p:spPr/>
        <p:txBody>
          <a:bodyPr/>
          <a:lstStyle/>
          <a:p>
            <a:fld id="{2312359B-1211-4390-B5D4-A583695ACCDE}" type="slidenum">
              <a:rPr lang="en-US" smtClean="0"/>
              <a:t>‹#›</a:t>
            </a:fld>
            <a:endParaRPr lang="en-US"/>
          </a:p>
        </p:txBody>
      </p:sp>
      <p:pic>
        <p:nvPicPr>
          <p:cNvPr id="8" name="Picture 7">
            <a:extLst>
              <a:ext uri="{FF2B5EF4-FFF2-40B4-BE49-F238E27FC236}">
                <a16:creationId xmlns:a16="http://schemas.microsoft.com/office/drawing/2014/main" id="{EE8683DF-9FEF-652C-0B4E-D7675924D524}"/>
              </a:ext>
            </a:extLst>
          </p:cNvPr>
          <p:cNvPicPr>
            <a:picLocks noChangeAspect="1"/>
          </p:cNvPicPr>
          <p:nvPr userDrawn="1"/>
        </p:nvPicPr>
        <p:blipFill>
          <a:blip r:embed="rId2" cstate="hqprint">
            <a:extLst>
              <a:ext uri="{28A0092B-C50C-407E-A947-70E740481C1C}">
                <a14:useLocalDpi xmlns:a14="http://schemas.microsoft.com/office/drawing/2010/main" val="0"/>
              </a:ext>
            </a:extLst>
          </a:blip>
          <a:stretch>
            <a:fillRect/>
          </a:stretch>
        </p:blipFill>
        <p:spPr>
          <a:xfrm>
            <a:off x="9735128" y="136525"/>
            <a:ext cx="2303097" cy="491191"/>
          </a:xfrm>
          <a:prstGeom prst="rect">
            <a:avLst/>
          </a:prstGeom>
        </p:spPr>
      </p:pic>
      <p:pic>
        <p:nvPicPr>
          <p:cNvPr id="10" name="Picture 9">
            <a:extLst>
              <a:ext uri="{FF2B5EF4-FFF2-40B4-BE49-F238E27FC236}">
                <a16:creationId xmlns:a16="http://schemas.microsoft.com/office/drawing/2014/main" id="{7A69942A-1D65-A825-28CA-DEF4F1A60179}"/>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53775" y="136525"/>
            <a:ext cx="2163943" cy="544512"/>
          </a:xfrm>
          <a:prstGeom prst="rect">
            <a:avLst/>
          </a:prstGeom>
        </p:spPr>
      </p:pic>
    </p:spTree>
    <p:extLst>
      <p:ext uri="{BB962C8B-B14F-4D97-AF65-F5344CB8AC3E}">
        <p14:creationId xmlns:p14="http://schemas.microsoft.com/office/powerpoint/2010/main" val="165552760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887936-CBE7-1D78-6337-58815F09570C}"/>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52D1520D-DE81-F356-7B4E-51EE5DAD47F5}"/>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19DCC736-9165-8E7B-E971-60239A706B16}"/>
              </a:ext>
            </a:extLst>
          </p:cNvPr>
          <p:cNvSpPr>
            <a:spLocks noGrp="1"/>
          </p:cNvSpPr>
          <p:nvPr>
            <p:ph type="dt" sz="half" idx="10"/>
          </p:nvPr>
        </p:nvSpPr>
        <p:spPr/>
        <p:txBody>
          <a:bodyPr/>
          <a:lstStyle/>
          <a:p>
            <a:fld id="{0CD98594-DF95-4779-9DE7-3B5B3354D88B}" type="datetimeFigureOut">
              <a:rPr lang="en-US" smtClean="0"/>
              <a:t>26-Oct-25</a:t>
            </a:fld>
            <a:endParaRPr lang="en-US"/>
          </a:p>
        </p:txBody>
      </p:sp>
      <p:sp>
        <p:nvSpPr>
          <p:cNvPr id="5" name="Footer Placeholder 4">
            <a:extLst>
              <a:ext uri="{FF2B5EF4-FFF2-40B4-BE49-F238E27FC236}">
                <a16:creationId xmlns:a16="http://schemas.microsoft.com/office/drawing/2014/main" id="{1905FF6E-F30F-7F75-E4A3-B2EB9D68A8B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FFCB287-D6B3-D933-6347-970C9FC38E34}"/>
              </a:ext>
            </a:extLst>
          </p:cNvPr>
          <p:cNvSpPr>
            <a:spLocks noGrp="1"/>
          </p:cNvSpPr>
          <p:nvPr>
            <p:ph type="sldNum" sz="quarter" idx="12"/>
          </p:nvPr>
        </p:nvSpPr>
        <p:spPr/>
        <p:txBody>
          <a:bodyPr/>
          <a:lstStyle/>
          <a:p>
            <a:fld id="{2312359B-1211-4390-B5D4-A583695ACCDE}" type="slidenum">
              <a:rPr lang="en-US" smtClean="0"/>
              <a:t>‹#›</a:t>
            </a:fld>
            <a:endParaRPr lang="en-US"/>
          </a:p>
        </p:txBody>
      </p:sp>
    </p:spTree>
    <p:extLst>
      <p:ext uri="{BB962C8B-B14F-4D97-AF65-F5344CB8AC3E}">
        <p14:creationId xmlns:p14="http://schemas.microsoft.com/office/powerpoint/2010/main" val="232608686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5C3322-139B-E683-6CA8-487E4C75A12E}"/>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16ACB7F-818D-6F1A-6116-FD9EE2AF360E}"/>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ABA5270C-8450-A8A5-7E08-F0CBB9CE70D2}"/>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BC0161A4-B893-18EE-7794-645F1FF8AE1E}"/>
              </a:ext>
            </a:extLst>
          </p:cNvPr>
          <p:cNvSpPr>
            <a:spLocks noGrp="1"/>
          </p:cNvSpPr>
          <p:nvPr>
            <p:ph type="dt" sz="half" idx="10"/>
          </p:nvPr>
        </p:nvSpPr>
        <p:spPr/>
        <p:txBody>
          <a:bodyPr/>
          <a:lstStyle/>
          <a:p>
            <a:fld id="{0CD98594-DF95-4779-9DE7-3B5B3354D88B}" type="datetimeFigureOut">
              <a:rPr lang="en-US" smtClean="0"/>
              <a:t>26-Oct-25</a:t>
            </a:fld>
            <a:endParaRPr lang="en-US"/>
          </a:p>
        </p:txBody>
      </p:sp>
      <p:sp>
        <p:nvSpPr>
          <p:cNvPr id="6" name="Footer Placeholder 5">
            <a:extLst>
              <a:ext uri="{FF2B5EF4-FFF2-40B4-BE49-F238E27FC236}">
                <a16:creationId xmlns:a16="http://schemas.microsoft.com/office/drawing/2014/main" id="{2524C5BE-2F06-24CF-8FB5-106876F2E90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FC30B22-7035-0364-F7A3-978ACCA7F257}"/>
              </a:ext>
            </a:extLst>
          </p:cNvPr>
          <p:cNvSpPr>
            <a:spLocks noGrp="1"/>
          </p:cNvSpPr>
          <p:nvPr>
            <p:ph type="sldNum" sz="quarter" idx="12"/>
          </p:nvPr>
        </p:nvSpPr>
        <p:spPr/>
        <p:txBody>
          <a:bodyPr/>
          <a:lstStyle/>
          <a:p>
            <a:fld id="{2312359B-1211-4390-B5D4-A583695ACCDE}" type="slidenum">
              <a:rPr lang="en-US" smtClean="0"/>
              <a:t>‹#›</a:t>
            </a:fld>
            <a:endParaRPr lang="en-US"/>
          </a:p>
        </p:txBody>
      </p:sp>
    </p:spTree>
    <p:extLst>
      <p:ext uri="{BB962C8B-B14F-4D97-AF65-F5344CB8AC3E}">
        <p14:creationId xmlns:p14="http://schemas.microsoft.com/office/powerpoint/2010/main" val="10490485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A065FD-1677-1AD8-2232-5236F9EC2D07}"/>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E743E362-3FE6-2CD3-AA35-3C30A4890F0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EAE50536-E848-FD63-5C2E-63DC1FA2606D}"/>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5881AEDF-2ABC-2F15-282B-A09EF625210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180FA5E4-D6B1-F67C-39F4-3FA6D0207335}"/>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947F4DB7-25A2-DD4E-988C-55AA832067D5}"/>
              </a:ext>
            </a:extLst>
          </p:cNvPr>
          <p:cNvSpPr>
            <a:spLocks noGrp="1"/>
          </p:cNvSpPr>
          <p:nvPr>
            <p:ph type="dt" sz="half" idx="10"/>
          </p:nvPr>
        </p:nvSpPr>
        <p:spPr/>
        <p:txBody>
          <a:bodyPr/>
          <a:lstStyle/>
          <a:p>
            <a:fld id="{0CD98594-DF95-4779-9DE7-3B5B3354D88B}" type="datetimeFigureOut">
              <a:rPr lang="en-US" smtClean="0"/>
              <a:t>26-Oct-25</a:t>
            </a:fld>
            <a:endParaRPr lang="en-US"/>
          </a:p>
        </p:txBody>
      </p:sp>
      <p:sp>
        <p:nvSpPr>
          <p:cNvPr id="8" name="Footer Placeholder 7">
            <a:extLst>
              <a:ext uri="{FF2B5EF4-FFF2-40B4-BE49-F238E27FC236}">
                <a16:creationId xmlns:a16="http://schemas.microsoft.com/office/drawing/2014/main" id="{5D3C7837-ADAA-7D0A-581B-1D47C454405D}"/>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2EC31602-695F-8905-1C97-75ABB9261EBD}"/>
              </a:ext>
            </a:extLst>
          </p:cNvPr>
          <p:cNvSpPr>
            <a:spLocks noGrp="1"/>
          </p:cNvSpPr>
          <p:nvPr>
            <p:ph type="sldNum" sz="quarter" idx="12"/>
          </p:nvPr>
        </p:nvSpPr>
        <p:spPr/>
        <p:txBody>
          <a:bodyPr/>
          <a:lstStyle/>
          <a:p>
            <a:fld id="{2312359B-1211-4390-B5D4-A583695ACCDE}" type="slidenum">
              <a:rPr lang="en-US" smtClean="0"/>
              <a:t>‹#›</a:t>
            </a:fld>
            <a:endParaRPr lang="en-US"/>
          </a:p>
        </p:txBody>
      </p:sp>
    </p:spTree>
    <p:extLst>
      <p:ext uri="{BB962C8B-B14F-4D97-AF65-F5344CB8AC3E}">
        <p14:creationId xmlns:p14="http://schemas.microsoft.com/office/powerpoint/2010/main" val="42294788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2EDA07-0199-C1EF-E185-1003CBD70E95}"/>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D4F729A9-F097-F215-CD2B-9848AB30CE36}"/>
              </a:ext>
            </a:extLst>
          </p:cNvPr>
          <p:cNvSpPr>
            <a:spLocks noGrp="1"/>
          </p:cNvSpPr>
          <p:nvPr>
            <p:ph type="dt" sz="half" idx="10"/>
          </p:nvPr>
        </p:nvSpPr>
        <p:spPr/>
        <p:txBody>
          <a:bodyPr/>
          <a:lstStyle/>
          <a:p>
            <a:fld id="{0CD98594-DF95-4779-9DE7-3B5B3354D88B}" type="datetimeFigureOut">
              <a:rPr lang="en-US" smtClean="0"/>
              <a:t>26-Oct-25</a:t>
            </a:fld>
            <a:endParaRPr lang="en-US"/>
          </a:p>
        </p:txBody>
      </p:sp>
      <p:sp>
        <p:nvSpPr>
          <p:cNvPr id="4" name="Footer Placeholder 3">
            <a:extLst>
              <a:ext uri="{FF2B5EF4-FFF2-40B4-BE49-F238E27FC236}">
                <a16:creationId xmlns:a16="http://schemas.microsoft.com/office/drawing/2014/main" id="{3EA41178-0B0D-E354-FD4B-DEC2A177E4D8}"/>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BCFD44B2-A9AD-4237-2216-825C91235153}"/>
              </a:ext>
            </a:extLst>
          </p:cNvPr>
          <p:cNvSpPr>
            <a:spLocks noGrp="1"/>
          </p:cNvSpPr>
          <p:nvPr>
            <p:ph type="sldNum" sz="quarter" idx="12"/>
          </p:nvPr>
        </p:nvSpPr>
        <p:spPr/>
        <p:txBody>
          <a:bodyPr/>
          <a:lstStyle/>
          <a:p>
            <a:fld id="{2312359B-1211-4390-B5D4-A583695ACCDE}" type="slidenum">
              <a:rPr lang="en-US" smtClean="0"/>
              <a:t>‹#›</a:t>
            </a:fld>
            <a:endParaRPr lang="en-US"/>
          </a:p>
        </p:txBody>
      </p:sp>
    </p:spTree>
    <p:extLst>
      <p:ext uri="{BB962C8B-B14F-4D97-AF65-F5344CB8AC3E}">
        <p14:creationId xmlns:p14="http://schemas.microsoft.com/office/powerpoint/2010/main" val="235644714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A6F3BCD-1815-384E-C535-E78DCA40A1B3}"/>
              </a:ext>
            </a:extLst>
          </p:cNvPr>
          <p:cNvSpPr>
            <a:spLocks noGrp="1"/>
          </p:cNvSpPr>
          <p:nvPr>
            <p:ph type="dt" sz="half" idx="10"/>
          </p:nvPr>
        </p:nvSpPr>
        <p:spPr/>
        <p:txBody>
          <a:bodyPr/>
          <a:lstStyle/>
          <a:p>
            <a:fld id="{0CD98594-DF95-4779-9DE7-3B5B3354D88B}" type="datetimeFigureOut">
              <a:rPr lang="en-US" smtClean="0"/>
              <a:t>26-Oct-25</a:t>
            </a:fld>
            <a:endParaRPr lang="en-US"/>
          </a:p>
        </p:txBody>
      </p:sp>
      <p:sp>
        <p:nvSpPr>
          <p:cNvPr id="3" name="Footer Placeholder 2">
            <a:extLst>
              <a:ext uri="{FF2B5EF4-FFF2-40B4-BE49-F238E27FC236}">
                <a16:creationId xmlns:a16="http://schemas.microsoft.com/office/drawing/2014/main" id="{CD3E75B9-DB4F-DF03-CD99-0790C80F458A}"/>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AC8A6C6E-2051-AB09-3977-85011F125F75}"/>
              </a:ext>
            </a:extLst>
          </p:cNvPr>
          <p:cNvSpPr>
            <a:spLocks noGrp="1"/>
          </p:cNvSpPr>
          <p:nvPr>
            <p:ph type="sldNum" sz="quarter" idx="12"/>
          </p:nvPr>
        </p:nvSpPr>
        <p:spPr/>
        <p:txBody>
          <a:bodyPr/>
          <a:lstStyle/>
          <a:p>
            <a:fld id="{2312359B-1211-4390-B5D4-A583695ACCDE}" type="slidenum">
              <a:rPr lang="en-US" smtClean="0"/>
              <a:t>‹#›</a:t>
            </a:fld>
            <a:endParaRPr lang="en-US"/>
          </a:p>
        </p:txBody>
      </p:sp>
    </p:spTree>
    <p:extLst>
      <p:ext uri="{BB962C8B-B14F-4D97-AF65-F5344CB8AC3E}">
        <p14:creationId xmlns:p14="http://schemas.microsoft.com/office/powerpoint/2010/main" val="108816978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F9B9DE-434F-A462-84E6-FECB725EE90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D1EB6594-4455-A15F-34F0-37ABA2D101E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077C745B-677A-76E1-A5C1-066C6C62F90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BC7EF58-D491-CED8-3974-85909C34EB72}"/>
              </a:ext>
            </a:extLst>
          </p:cNvPr>
          <p:cNvSpPr>
            <a:spLocks noGrp="1"/>
          </p:cNvSpPr>
          <p:nvPr>
            <p:ph type="dt" sz="half" idx="10"/>
          </p:nvPr>
        </p:nvSpPr>
        <p:spPr/>
        <p:txBody>
          <a:bodyPr/>
          <a:lstStyle/>
          <a:p>
            <a:fld id="{0CD98594-DF95-4779-9DE7-3B5B3354D88B}" type="datetimeFigureOut">
              <a:rPr lang="en-US" smtClean="0"/>
              <a:t>26-Oct-25</a:t>
            </a:fld>
            <a:endParaRPr lang="en-US"/>
          </a:p>
        </p:txBody>
      </p:sp>
      <p:sp>
        <p:nvSpPr>
          <p:cNvPr id="6" name="Footer Placeholder 5">
            <a:extLst>
              <a:ext uri="{FF2B5EF4-FFF2-40B4-BE49-F238E27FC236}">
                <a16:creationId xmlns:a16="http://schemas.microsoft.com/office/drawing/2014/main" id="{3A6EE7D8-EFE0-3FED-7737-C51C2B2E7DB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5BA5190-8F33-F27A-6A3E-37EFCF90AF4A}"/>
              </a:ext>
            </a:extLst>
          </p:cNvPr>
          <p:cNvSpPr>
            <a:spLocks noGrp="1"/>
          </p:cNvSpPr>
          <p:nvPr>
            <p:ph type="sldNum" sz="quarter" idx="12"/>
          </p:nvPr>
        </p:nvSpPr>
        <p:spPr/>
        <p:txBody>
          <a:bodyPr/>
          <a:lstStyle/>
          <a:p>
            <a:fld id="{2312359B-1211-4390-B5D4-A583695ACCDE}" type="slidenum">
              <a:rPr lang="en-US" smtClean="0"/>
              <a:t>‹#›</a:t>
            </a:fld>
            <a:endParaRPr lang="en-US"/>
          </a:p>
        </p:txBody>
      </p:sp>
    </p:spTree>
    <p:extLst>
      <p:ext uri="{BB962C8B-B14F-4D97-AF65-F5344CB8AC3E}">
        <p14:creationId xmlns:p14="http://schemas.microsoft.com/office/powerpoint/2010/main" val="351718744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5AF8D8-B804-9F17-39F1-8296E6459DA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C715B152-FB83-266E-A767-F9A22E47EF3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8C97E4D8-1E40-1AFF-2510-9A8AF9DC9A1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BD83F3E-DF30-93E4-CE5B-58205F15B667}"/>
              </a:ext>
            </a:extLst>
          </p:cNvPr>
          <p:cNvSpPr>
            <a:spLocks noGrp="1"/>
          </p:cNvSpPr>
          <p:nvPr>
            <p:ph type="dt" sz="half" idx="10"/>
          </p:nvPr>
        </p:nvSpPr>
        <p:spPr/>
        <p:txBody>
          <a:bodyPr/>
          <a:lstStyle/>
          <a:p>
            <a:fld id="{0CD98594-DF95-4779-9DE7-3B5B3354D88B}" type="datetimeFigureOut">
              <a:rPr lang="en-US" smtClean="0"/>
              <a:t>26-Oct-25</a:t>
            </a:fld>
            <a:endParaRPr lang="en-US"/>
          </a:p>
        </p:txBody>
      </p:sp>
      <p:sp>
        <p:nvSpPr>
          <p:cNvPr id="6" name="Footer Placeholder 5">
            <a:extLst>
              <a:ext uri="{FF2B5EF4-FFF2-40B4-BE49-F238E27FC236}">
                <a16:creationId xmlns:a16="http://schemas.microsoft.com/office/drawing/2014/main" id="{5C0149D0-6140-D424-688D-9E7015ACC86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AB588B9-31C3-72F9-A357-3D91049B5431}"/>
              </a:ext>
            </a:extLst>
          </p:cNvPr>
          <p:cNvSpPr>
            <a:spLocks noGrp="1"/>
          </p:cNvSpPr>
          <p:nvPr>
            <p:ph type="sldNum" sz="quarter" idx="12"/>
          </p:nvPr>
        </p:nvSpPr>
        <p:spPr/>
        <p:txBody>
          <a:bodyPr/>
          <a:lstStyle/>
          <a:p>
            <a:fld id="{2312359B-1211-4390-B5D4-A583695ACCDE}" type="slidenum">
              <a:rPr lang="en-US" smtClean="0"/>
              <a:t>‹#›</a:t>
            </a:fld>
            <a:endParaRPr lang="en-US"/>
          </a:p>
        </p:txBody>
      </p:sp>
    </p:spTree>
    <p:extLst>
      <p:ext uri="{BB962C8B-B14F-4D97-AF65-F5344CB8AC3E}">
        <p14:creationId xmlns:p14="http://schemas.microsoft.com/office/powerpoint/2010/main" val="289290609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alphaModFix amt="10000"/>
            <a:lum/>
          </a:blip>
          <a:srcRect/>
          <a:stretch>
            <a:fillRect t="-39000" b="-39000"/>
          </a:stretch>
        </a:blip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E2D667E-03EB-AE81-2FC3-52B7938B9AD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2725A151-611C-28D0-CB97-C9FE9093793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AA3D4AC-F34F-6122-CD9C-2F9E0DA94AE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CD98594-DF95-4779-9DE7-3B5B3354D88B}" type="datetimeFigureOut">
              <a:rPr lang="en-US" smtClean="0"/>
              <a:t>26-Oct-25</a:t>
            </a:fld>
            <a:endParaRPr lang="en-US"/>
          </a:p>
        </p:txBody>
      </p:sp>
      <p:sp>
        <p:nvSpPr>
          <p:cNvPr id="5" name="Footer Placeholder 4">
            <a:extLst>
              <a:ext uri="{FF2B5EF4-FFF2-40B4-BE49-F238E27FC236}">
                <a16:creationId xmlns:a16="http://schemas.microsoft.com/office/drawing/2014/main" id="{7F80E88C-5E2D-3423-4B0E-DAB3B2A0F15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3E7446D6-E7FD-957E-C795-A2D6284BB56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12359B-1211-4390-B5D4-A583695ACCDE}" type="slidenum">
              <a:rPr lang="en-US" smtClean="0"/>
              <a:t>‹#›</a:t>
            </a:fld>
            <a:endParaRPr lang="en-US"/>
          </a:p>
        </p:txBody>
      </p:sp>
    </p:spTree>
    <p:extLst>
      <p:ext uri="{BB962C8B-B14F-4D97-AF65-F5344CB8AC3E}">
        <p14:creationId xmlns:p14="http://schemas.microsoft.com/office/powerpoint/2010/main" val="388493695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302ABF-C5F0-0298-944B-0BB831FF011E}"/>
              </a:ext>
            </a:extLst>
          </p:cNvPr>
          <p:cNvSpPr>
            <a:spLocks noGrp="1"/>
          </p:cNvSpPr>
          <p:nvPr>
            <p:ph type="ctrTitle"/>
          </p:nvPr>
        </p:nvSpPr>
        <p:spPr>
          <a:xfrm>
            <a:off x="1523999" y="876557"/>
            <a:ext cx="9144000" cy="2387600"/>
          </a:xfrm>
        </p:spPr>
        <p:txBody>
          <a:bodyPr/>
          <a:lstStyle/>
          <a:p>
            <a:r>
              <a:rPr lang="en-US" dirty="0">
                <a:solidFill>
                  <a:schemeClr val="accent1">
                    <a:lumMod val="75000"/>
                  </a:schemeClr>
                </a:solidFill>
              </a:rPr>
              <a:t>Presentation title</a:t>
            </a:r>
          </a:p>
        </p:txBody>
      </p:sp>
      <p:sp>
        <p:nvSpPr>
          <p:cNvPr id="4" name="Subtitle 2">
            <a:extLst>
              <a:ext uri="{FF2B5EF4-FFF2-40B4-BE49-F238E27FC236}">
                <a16:creationId xmlns:a16="http://schemas.microsoft.com/office/drawing/2014/main" id="{46FEF10D-50CD-9888-E10D-307DD305A68C}"/>
              </a:ext>
            </a:extLst>
          </p:cNvPr>
          <p:cNvSpPr txBox="1">
            <a:spLocks/>
          </p:cNvSpPr>
          <p:nvPr/>
        </p:nvSpPr>
        <p:spPr>
          <a:xfrm>
            <a:off x="1383890" y="3826050"/>
            <a:ext cx="9424219" cy="1087235"/>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lnSpc>
                <a:spcPct val="120000"/>
              </a:lnSpc>
              <a:buFont typeface="Arial" panose="020B0604020202020204" pitchFamily="34" charset="0"/>
              <a:buNone/>
            </a:pPr>
            <a:r>
              <a:rPr lang="en-US" sz="2400" dirty="0">
                <a:solidFill>
                  <a:schemeClr val="accent1">
                    <a:lumMod val="75000"/>
                  </a:schemeClr>
                </a:solidFill>
              </a:rPr>
              <a:t>Name of presenter</a:t>
            </a:r>
            <a:br>
              <a:rPr lang="en-US" sz="2400" dirty="0">
                <a:solidFill>
                  <a:schemeClr val="accent1">
                    <a:lumMod val="75000"/>
                  </a:schemeClr>
                </a:solidFill>
              </a:rPr>
            </a:br>
            <a:r>
              <a:rPr lang="en-US" sz="2400" dirty="0">
                <a:solidFill>
                  <a:schemeClr val="accent1">
                    <a:lumMod val="75000"/>
                  </a:schemeClr>
                </a:solidFill>
              </a:rPr>
              <a:t>Name of organization</a:t>
            </a:r>
          </a:p>
          <a:p>
            <a:pPr marL="0" indent="0" algn="ctr">
              <a:lnSpc>
                <a:spcPct val="170000"/>
              </a:lnSpc>
              <a:buFont typeface="Arial" panose="020B0604020202020204" pitchFamily="34" charset="0"/>
              <a:buNone/>
            </a:pPr>
            <a:endParaRPr lang="en-US" sz="1200" dirty="0">
              <a:solidFill>
                <a:schemeClr val="accent1">
                  <a:lumMod val="75000"/>
                </a:schemeClr>
              </a:solidFill>
            </a:endParaRPr>
          </a:p>
        </p:txBody>
      </p:sp>
      <p:sp>
        <p:nvSpPr>
          <p:cNvPr id="5" name="Subtitle 2">
            <a:extLst>
              <a:ext uri="{FF2B5EF4-FFF2-40B4-BE49-F238E27FC236}">
                <a16:creationId xmlns:a16="http://schemas.microsoft.com/office/drawing/2014/main" id="{7A71BC47-48BE-B70F-FAB6-622E12F093FF}"/>
              </a:ext>
            </a:extLst>
          </p:cNvPr>
          <p:cNvSpPr txBox="1">
            <a:spLocks/>
          </p:cNvSpPr>
          <p:nvPr/>
        </p:nvSpPr>
        <p:spPr>
          <a:xfrm>
            <a:off x="1523999" y="5229372"/>
            <a:ext cx="9144000" cy="605454"/>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r>
              <a:rPr lang="en-US" sz="2400" dirty="0">
                <a:solidFill>
                  <a:schemeClr val="accent1">
                    <a:lumMod val="75000"/>
                  </a:schemeClr>
                </a:solidFill>
              </a:rPr>
              <a:t>Name of event/Date</a:t>
            </a:r>
          </a:p>
          <a:p>
            <a:pPr marL="0" indent="0" algn="ctr">
              <a:buFont typeface="Arial" panose="020B0604020202020204" pitchFamily="34" charset="0"/>
              <a:buNone/>
            </a:pPr>
            <a:endParaRPr lang="en-US" sz="2400" dirty="0">
              <a:solidFill>
                <a:schemeClr val="accent1">
                  <a:lumMod val="75000"/>
                </a:schemeClr>
              </a:solidFill>
            </a:endParaRPr>
          </a:p>
        </p:txBody>
      </p:sp>
      <p:sp>
        <p:nvSpPr>
          <p:cNvPr id="3" name="Rectangle 2"/>
          <p:cNvSpPr/>
          <p:nvPr/>
        </p:nvSpPr>
        <p:spPr>
          <a:xfrm>
            <a:off x="146538" y="790712"/>
            <a:ext cx="12045462" cy="430887"/>
          </a:xfrm>
          <a:prstGeom prst="rect">
            <a:avLst/>
          </a:prstGeom>
        </p:spPr>
        <p:txBody>
          <a:bodyPr wrap="square">
            <a:spAutoFit/>
          </a:bodyPr>
          <a:lstStyle/>
          <a:p>
            <a:pPr algn="ctr"/>
            <a:r>
              <a:rPr lang="sl-SI" sz="1100" i="1" spc="35" dirty="0">
                <a:solidFill>
                  <a:srgbClr val="000000"/>
                </a:solidFill>
                <a:latin typeface="Aptos"/>
                <a:ea typeface="Calibri" panose="020F0502020204030204" pitchFamily="34" charset="0"/>
                <a:cs typeface="Book Antiqua" panose="02040602050305030304" pitchFamily="18" charset="0"/>
              </a:rPr>
              <a:t>Funded by the European Union. Views and opinions expressed are however those of the author(s) only and do not necessarily reflect those of the European Union or the European Education and Culture Executive Agency (EACEA). Neither the European Union nor EACEA can be held responsible for them.</a:t>
            </a:r>
            <a:endParaRPr lang="en-US" sz="1100" dirty="0"/>
          </a:p>
        </p:txBody>
      </p:sp>
    </p:spTree>
    <p:extLst>
      <p:ext uri="{BB962C8B-B14F-4D97-AF65-F5344CB8AC3E}">
        <p14:creationId xmlns:p14="http://schemas.microsoft.com/office/powerpoint/2010/main" val="156830595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FC94D2-7600-65C0-E4D8-7B83C08A1453}"/>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25BEEF68-E574-4921-7542-2CFB726CCB86}"/>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6556061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B6DC68-A6FC-6210-BD33-5DC6ABDB1867}"/>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C3959FE5-38B5-E717-9AB0-A72337DC39FC}"/>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298152941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EB5D8E-92D0-C0E2-5EF0-9BEFB706C65C}"/>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A119E5BA-F383-44B0-E25A-7C6D0B768737}"/>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337145293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23</TotalTime>
  <Words>64</Words>
  <Application>Microsoft Office PowerPoint</Application>
  <PresentationFormat>Widescreen</PresentationFormat>
  <Paragraphs>4</Paragraphs>
  <Slides>4</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4</vt:i4>
      </vt:variant>
    </vt:vector>
  </HeadingPairs>
  <TitlesOfParts>
    <vt:vector size="10" baseType="lpstr">
      <vt:lpstr>Aptos</vt:lpstr>
      <vt:lpstr>Arial</vt:lpstr>
      <vt:lpstr>Book Antiqua</vt:lpstr>
      <vt:lpstr>Calibri</vt:lpstr>
      <vt:lpstr>Calibri Light</vt:lpstr>
      <vt:lpstr>Office Theme</vt:lpstr>
      <vt:lpstr>Presentation title</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Presentation title</dc:title>
  <dc:creator>Jelena Todorovic</dc:creator>
  <cp:lastModifiedBy>Бранимир Јакшић</cp:lastModifiedBy>
  <cp:revision>8</cp:revision>
  <dcterms:created xsi:type="dcterms:W3CDTF">2024-11-16T19:34:30Z</dcterms:created>
  <dcterms:modified xsi:type="dcterms:W3CDTF">2025-10-26T06:12:09Z</dcterms:modified>
</cp:coreProperties>
</file>